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8" r:id="rId4"/>
    <p:sldId id="560" r:id="rId5"/>
    <p:sldId id="564" r:id="rId6"/>
    <p:sldId id="535" r:id="rId7"/>
    <p:sldId id="603" r:id="rId9"/>
    <p:sldId id="602" r:id="rId10"/>
    <p:sldId id="268" r:id="rId11"/>
  </p:sldIdLst>
  <p:sldSz cx="12192000" cy="6858000"/>
  <p:notesSz cx="6858000" cy="9144000"/>
  <p:custDataLst>
    <p:tags r:id="rId16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book" initials="p" lastIdx="19" clrIdx="0"/>
  <p:cmAuthor id="7" name="1206988966@qq.com" initials="1" lastIdx="1" clrIdx="2"/>
  <p:cmAuthor id="1" name="幸全" initials="幸全" lastIdx="1" clrIdx="0"/>
  <p:cmAuthor id="8" name="姜伟光" initials="姜" lastIdx="1" clrIdx="0"/>
  <p:cmAuthor id="2" name="作者" initials="A" lastIdx="0" clrIdx="1"/>
  <p:cmAuthor id="9" name="chenken" initials="" lastIdx="0" clrIdx="5"/>
  <p:cmAuthor id="3" name="Lenovo" initials="L" lastIdx="1" clrIdx="2"/>
  <p:cmAuthor id="10" name="lenovo" initials="l" lastIdx="2" clrIdx="9"/>
  <p:cmAuthor id="11" name="王 冠华" initials="王" lastIdx="11" clrIdx="10"/>
  <p:cmAuthor id="5" name="周 德栋" initials="周" lastIdx="1" clrIdx="4"/>
  <p:cmAuthor id="12" name="Microsoft" initials="M" lastIdx="1" clrIdx="1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8" y="400"/>
      </p:cViewPr>
      <p:guideLst>
        <p:guide orient="horz" pos="1752"/>
        <p:guide pos="38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65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12E6-CFF5-41AD-8E91-42B57C3A4F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3189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43239" y="593385"/>
            <a:ext cx="452438" cy="454025"/>
            <a:chOff x="317046" y="622300"/>
            <a:chExt cx="452438" cy="454025"/>
          </a:xfrm>
        </p:grpSpPr>
        <p:sp>
          <p:nvSpPr>
            <p:cNvPr id="15" name="任意多边形 10"/>
            <p:cNvSpPr>
              <a:spLocks noChangeArrowheads="1"/>
            </p:cNvSpPr>
            <p:nvPr/>
          </p:nvSpPr>
          <p:spPr bwMode="auto">
            <a:xfrm>
              <a:off x="317046" y="622300"/>
              <a:ext cx="339567" cy="340758"/>
            </a:xfrm>
            <a:custGeom>
              <a:avLst/>
              <a:gdLst>
                <a:gd name="T0" fmla="*/ 242662 w 487134"/>
                <a:gd name="T1" fmla="*/ 487134 h 487134"/>
                <a:gd name="T2" fmla="*/ 0 w 487134"/>
                <a:gd name="T3" fmla="*/ 487134 h 487134"/>
                <a:gd name="T4" fmla="*/ 0 w 487134"/>
                <a:gd name="T5" fmla="*/ 0 h 487134"/>
                <a:gd name="T6" fmla="*/ 487134 w 487134"/>
                <a:gd name="T7" fmla="*/ 0 h 487134"/>
                <a:gd name="T8" fmla="*/ 487134 w 487134"/>
                <a:gd name="T9" fmla="*/ 242662 h 487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134"/>
                <a:gd name="T16" fmla="*/ 0 h 487134"/>
                <a:gd name="T17" fmla="*/ 487134 w 487134"/>
                <a:gd name="T18" fmla="*/ 487134 h 487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134" h="487134">
                  <a:moveTo>
                    <a:pt x="242662" y="487134"/>
                  </a:moveTo>
                  <a:lnTo>
                    <a:pt x="0" y="487134"/>
                  </a:lnTo>
                  <a:lnTo>
                    <a:pt x="0" y="0"/>
                  </a:lnTo>
                  <a:lnTo>
                    <a:pt x="487134" y="0"/>
                  </a:lnTo>
                  <a:lnTo>
                    <a:pt x="487134" y="242662"/>
                  </a:lnTo>
                </a:path>
              </a:pathLst>
            </a:custGeom>
            <a:noFill/>
            <a:ln w="5715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543742" y="849791"/>
              <a:ext cx="225742" cy="226534"/>
            </a:xfrm>
            <a:prstGeom prst="rect">
              <a:avLst/>
            </a:prstGeom>
            <a:solidFill>
              <a:srgbClr val="66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4" y="152089"/>
            <a:ext cx="784302" cy="784302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10874700" y="302074"/>
            <a:ext cx="955162" cy="474205"/>
            <a:chOff x="10549052" y="183717"/>
            <a:chExt cx="955162" cy="47420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009" y="183717"/>
              <a:ext cx="474205" cy="4742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052" y="193162"/>
              <a:ext cx="442458" cy="4424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3BA09-0587-4065-B7A1-071F7ECDB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15CD8-2534-4C0B-AF2E-9055A9086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"/>
            <a:ext cx="12192000" cy="68580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39931" y="1912566"/>
            <a:ext cx="10952480" cy="21685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ts val="0"/>
              </a:spcBef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>
                <a:latin typeface="+mj-ea"/>
                <a:sym typeface="+mn-ea"/>
              </a:rPr>
              <a:t>湖北省统一身份认证</a:t>
            </a:r>
            <a:r>
              <a:rPr lang="zh-CN" altLang="en-US" sz="5400" dirty="0">
                <a:latin typeface="+mj-ea"/>
                <a:sym typeface="+mn-ea"/>
              </a:rPr>
              <a:t>平台</a:t>
            </a:r>
            <a:endParaRPr lang="zh-CN" altLang="en-US" sz="5400" dirty="0">
              <a:latin typeface="+mj-ea"/>
              <a:sym typeface="+mn-ea"/>
            </a:endParaRPr>
          </a:p>
          <a:p>
            <a:r>
              <a:rPr lang="zh-CN" altLang="en-US" sz="5400" dirty="0">
                <a:latin typeface="+mj-ea"/>
                <a:sym typeface="+mn-ea"/>
              </a:rPr>
              <a:t>账号使用</a:t>
            </a:r>
            <a:r>
              <a:rPr lang="zh-CN" altLang="en-US" sz="5400" dirty="0">
                <a:latin typeface="+mj-ea"/>
                <a:sym typeface="+mn-ea"/>
              </a:rPr>
              <a:t>说明</a:t>
            </a:r>
            <a:endParaRPr lang="zh-CN" altLang="en-US" sz="5400" dirty="0">
              <a:latin typeface="+mj-ea"/>
              <a:sym typeface="+mn-ea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252093" y="5535829"/>
            <a:ext cx="3339469" cy="4756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二〇二五年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三月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68015" y="2781873"/>
            <a:ext cx="5284470" cy="901065"/>
            <a:chOff x="4989" y="6920"/>
            <a:chExt cx="8322" cy="1419"/>
          </a:xfrm>
        </p:grpSpPr>
        <p:grpSp>
          <p:nvGrpSpPr>
            <p:cNvPr id="25" name="组合 24"/>
            <p:cNvGrpSpPr/>
            <p:nvPr/>
          </p:nvGrpSpPr>
          <p:grpSpPr>
            <a:xfrm>
              <a:off x="4989" y="6920"/>
              <a:ext cx="3252" cy="1419"/>
              <a:chOff x="4547935" y="1443792"/>
              <a:chExt cx="2947737" cy="1285958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5473057" y="1765344"/>
                <a:ext cx="1118711" cy="964406"/>
                <a:chOff x="6399489" y="1584870"/>
                <a:chExt cx="1118711" cy="964406"/>
              </a:xfrm>
            </p:grpSpPr>
            <p:sp>
              <p:nvSpPr>
                <p:cNvPr id="27" name="六边形 26"/>
                <p:cNvSpPr/>
                <p:nvPr/>
              </p:nvSpPr>
              <p:spPr>
                <a:xfrm rot="19800000">
                  <a:off x="6436895" y="1600200"/>
                  <a:ext cx="1074661" cy="926432"/>
                </a:xfrm>
                <a:prstGeom prst="hexagon">
                  <a:avLst>
                    <a:gd name="adj" fmla="val 32572"/>
                    <a:gd name="vf" fmla="val 11547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8" name="六边形 27"/>
                <p:cNvSpPr/>
                <p:nvPr/>
              </p:nvSpPr>
              <p:spPr>
                <a:xfrm rot="21371508">
                  <a:off x="6399489" y="1584870"/>
                  <a:ext cx="1118711" cy="964406"/>
                </a:xfrm>
                <a:prstGeom prst="hexagon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29" name="直接连接符 28"/>
              <p:cNvCxnSpPr/>
              <p:nvPr/>
            </p:nvCxnSpPr>
            <p:spPr>
              <a:xfrm rot="1020000" flipV="1">
                <a:off x="6845967" y="1443792"/>
                <a:ext cx="649705" cy="6497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5500864" y="1792531"/>
                <a:ext cx="1080837" cy="92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rot="1020000" flipV="1">
                <a:off x="4547935" y="1949117"/>
                <a:ext cx="649705" cy="6497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MH_Entry_1"/>
            <p:cNvSpPr/>
            <p:nvPr>
              <p:custDataLst>
                <p:tags r:id="rId1"/>
              </p:custDataLst>
            </p:nvPr>
          </p:nvSpPr>
          <p:spPr>
            <a:xfrm>
              <a:off x="8810" y="7193"/>
              <a:ext cx="4501" cy="87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 cmpd="sng" algn="ctr">
              <a:noFill/>
              <a:prstDash val="solid"/>
              <a:beve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3600" b="1" kern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注册登录</a:t>
              </a:r>
              <a:endParaRPr kumimoji="0" lang="zh-CN" altLang="en-US" sz="36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473" y="467559"/>
            <a:ext cx="931940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1.1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湖北省统一认证平台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882" y="1390245"/>
            <a:ext cx="8444753" cy="4942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09" y="367667"/>
            <a:ext cx="2953909" cy="6265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473" y="467559"/>
            <a:ext cx="931940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1.1.1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新用户注册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439" y="926008"/>
            <a:ext cx="3846479" cy="57552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21439" y="2689412"/>
            <a:ext cx="3419395" cy="8913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1439" y="3808079"/>
            <a:ext cx="3419395" cy="4488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19176" y="2660977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证件有效起始时间、证件有效期需要填写正确，否则无法注册。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19176" y="3106651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当前身份证要在有效期内，有效期外无法注册。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36875" y="3835418"/>
            <a:ext cx="646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一个手机号只能注册一个账号，如果以前注册过：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、还记得密码：直接登录，无需再次注册。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、忘记了密码：通过找回密码进行找回。然后登录，无需再次注册。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473" y="467559"/>
            <a:ext cx="931940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1.1.3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忘记密码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18" y="985985"/>
            <a:ext cx="4823108" cy="26060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376" y="1008715"/>
            <a:ext cx="4823109" cy="2496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0" y="3811874"/>
            <a:ext cx="5546621" cy="2866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1" y="3894136"/>
            <a:ext cx="4823109" cy="249630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016598" y="537882"/>
            <a:ext cx="0" cy="598586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53250" y="3588444"/>
            <a:ext cx="11118797" cy="5658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473" y="467559"/>
            <a:ext cx="931940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1.1.2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账号申诉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8694" y="1175863"/>
            <a:ext cx="8494899" cy="50635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0747" y="2859323"/>
            <a:ext cx="70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8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科技  教育  创新   未来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34304" y="3567209"/>
            <a:ext cx="1723390" cy="103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335"/>
              </a:lnSpc>
              <a:defRPr/>
            </a:pPr>
            <a:r>
              <a:rPr lang="zh-CN" altLang="en-US" sz="3600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 谢！</a:t>
            </a:r>
            <a:endParaRPr lang="en-US" altLang="zh-CN" sz="3600" b="1" spc="6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5.xml><?xml version="1.0" encoding="utf-8"?>
<p:tagLst xmlns:p="http://schemas.openxmlformats.org/presentationml/2006/main">
  <p:tag name="COMMONDATA" val="eyJoZGlkIjoiN2ZmMzcwOWYxOGI3NmRmZWNlYmQ1MTZlZjdkY2U5YWYifQ=="/>
  <p:tag name="KSO_WPP_MARK_KEY" val="87ce3301-c68b-48db-991f-57a6944812c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WPS 演示</Application>
  <PresentationFormat>宽屏</PresentationFormat>
  <Paragraphs>29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华文行楷</vt:lpstr>
      <vt:lpstr>Arial Unicode MS</vt:lpstr>
      <vt:lpstr>Calibri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蓝色海洋</cp:lastModifiedBy>
  <cp:revision>620</cp:revision>
  <dcterms:created xsi:type="dcterms:W3CDTF">2025-01-16T14:00:00Z</dcterms:created>
  <dcterms:modified xsi:type="dcterms:W3CDTF">2025-03-10T10:12:02Z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FF88CB83FE3A48DB8EA017B4C90C759B</vt:lpwstr>
  </property>
</Properties>
</file>